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sldIdLst>
    <p:sldId id="256" r:id="rId5"/>
    <p:sldId id="345" r:id="rId6"/>
    <p:sldId id="257" r:id="rId7"/>
    <p:sldId id="333" r:id="rId8"/>
    <p:sldId id="334" r:id="rId9"/>
    <p:sldId id="342" r:id="rId10"/>
    <p:sldId id="335" r:id="rId11"/>
    <p:sldId id="350" r:id="rId12"/>
    <p:sldId id="356" r:id="rId13"/>
    <p:sldId id="357" r:id="rId14"/>
    <p:sldId id="351" r:id="rId15"/>
    <p:sldId id="355" r:id="rId16"/>
    <p:sldId id="35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B2B2"/>
    <a:srgbClr val="C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50CF6FD-2D56-4DA9-951E-075E37472256}" v="15" dt="2021-08-02T21:47:31.3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77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, Ngan V T" userId="2e7dd130-d492-47b2-9c30-14fe0e0286bb" providerId="ADAL" clId="{E50CF6FD-2D56-4DA9-951E-075E37472256}"/>
    <pc:docChg chg="undo custSel addSld delSld modSld">
      <pc:chgData name="Nguyen, Ngan V T" userId="2e7dd130-d492-47b2-9c30-14fe0e0286bb" providerId="ADAL" clId="{E50CF6FD-2D56-4DA9-951E-075E37472256}" dt="2021-08-02T21:47:31.303" v="187"/>
      <pc:docMkLst>
        <pc:docMk/>
      </pc:docMkLst>
      <pc:sldChg chg="addSp delSp modSp mod">
        <pc:chgData name="Nguyen, Ngan V T" userId="2e7dd130-d492-47b2-9c30-14fe0e0286bb" providerId="ADAL" clId="{E50CF6FD-2D56-4DA9-951E-075E37472256}" dt="2021-07-30T14:41:18.417" v="24" actId="1076"/>
        <pc:sldMkLst>
          <pc:docMk/>
          <pc:sldMk cId="2695607779" sldId="256"/>
        </pc:sldMkLst>
        <pc:grpChg chg="add del mod ord">
          <ac:chgData name="Nguyen, Ngan V T" userId="2e7dd130-d492-47b2-9c30-14fe0e0286bb" providerId="ADAL" clId="{E50CF6FD-2D56-4DA9-951E-075E37472256}" dt="2021-07-30T14:41:06.525" v="21" actId="1076"/>
          <ac:grpSpMkLst>
            <pc:docMk/>
            <pc:sldMk cId="2695607779" sldId="256"/>
            <ac:grpSpMk id="6" creationId="{B4E1006C-04F5-46F5-9609-DC60BF8FC7CA}"/>
          </ac:grpSpMkLst>
        </pc:grpChg>
        <pc:picChg chg="add mod ord">
          <ac:chgData name="Nguyen, Ngan V T" userId="2e7dd130-d492-47b2-9c30-14fe0e0286bb" providerId="ADAL" clId="{E50CF6FD-2D56-4DA9-951E-075E37472256}" dt="2021-07-30T14:40:45.851" v="16" actId="1076"/>
          <ac:picMkLst>
            <pc:docMk/>
            <pc:sldMk cId="2695607779" sldId="256"/>
            <ac:picMk id="4" creationId="{6BA3D5C2-A52F-48A9-A961-1CB4E21BD0DA}"/>
          </ac:picMkLst>
        </pc:picChg>
        <pc:picChg chg="mod">
          <ac:chgData name="Nguyen, Ngan V T" userId="2e7dd130-d492-47b2-9c30-14fe0e0286bb" providerId="ADAL" clId="{E50CF6FD-2D56-4DA9-951E-075E37472256}" dt="2021-07-30T14:40:58.956" v="19" actId="1076"/>
          <ac:picMkLst>
            <pc:docMk/>
            <pc:sldMk cId="2695607779" sldId="256"/>
            <ac:picMk id="5" creationId="{BD2388F9-D7D9-4B6F-A6CC-CE03673E8287}"/>
          </ac:picMkLst>
        </pc:picChg>
        <pc:picChg chg="mod ord">
          <ac:chgData name="Nguyen, Ngan V T" userId="2e7dd130-d492-47b2-9c30-14fe0e0286bb" providerId="ADAL" clId="{E50CF6FD-2D56-4DA9-951E-075E37472256}" dt="2021-07-30T14:41:18.417" v="24" actId="1076"/>
          <ac:picMkLst>
            <pc:docMk/>
            <pc:sldMk cId="2695607779" sldId="256"/>
            <ac:picMk id="8" creationId="{0EE0B811-319D-42AD-BDB2-21FE4C8D6929}"/>
          </ac:picMkLst>
        </pc:picChg>
      </pc:sldChg>
      <pc:sldChg chg="add">
        <pc:chgData name="Nguyen, Ngan V T" userId="2e7dd130-d492-47b2-9c30-14fe0e0286bb" providerId="ADAL" clId="{E50CF6FD-2D56-4DA9-951E-075E37472256}" dt="2021-07-31T16:13:39.848" v="186"/>
        <pc:sldMkLst>
          <pc:docMk/>
          <pc:sldMk cId="1490542777" sldId="257"/>
        </pc:sldMkLst>
      </pc:sldChg>
      <pc:sldChg chg="add">
        <pc:chgData name="Nguyen, Ngan V T" userId="2e7dd130-d492-47b2-9c30-14fe0e0286bb" providerId="ADAL" clId="{E50CF6FD-2D56-4DA9-951E-075E37472256}" dt="2021-07-31T16:13:39.848" v="186"/>
        <pc:sldMkLst>
          <pc:docMk/>
          <pc:sldMk cId="3632446005" sldId="333"/>
        </pc:sldMkLst>
      </pc:sldChg>
      <pc:sldChg chg="add">
        <pc:chgData name="Nguyen, Ngan V T" userId="2e7dd130-d492-47b2-9c30-14fe0e0286bb" providerId="ADAL" clId="{E50CF6FD-2D56-4DA9-951E-075E37472256}" dt="2021-07-31T16:13:39.848" v="186"/>
        <pc:sldMkLst>
          <pc:docMk/>
          <pc:sldMk cId="1847525724" sldId="334"/>
        </pc:sldMkLst>
      </pc:sldChg>
      <pc:sldChg chg="add">
        <pc:chgData name="Nguyen, Ngan V T" userId="2e7dd130-d492-47b2-9c30-14fe0e0286bb" providerId="ADAL" clId="{E50CF6FD-2D56-4DA9-951E-075E37472256}" dt="2021-07-31T16:13:39.848" v="186"/>
        <pc:sldMkLst>
          <pc:docMk/>
          <pc:sldMk cId="2920916189" sldId="335"/>
        </pc:sldMkLst>
      </pc:sldChg>
      <pc:sldChg chg="add">
        <pc:chgData name="Nguyen, Ngan V T" userId="2e7dd130-d492-47b2-9c30-14fe0e0286bb" providerId="ADAL" clId="{E50CF6FD-2D56-4DA9-951E-075E37472256}" dt="2021-07-31T16:13:39.848" v="186"/>
        <pc:sldMkLst>
          <pc:docMk/>
          <pc:sldMk cId="235370355" sldId="342"/>
        </pc:sldMkLst>
      </pc:sldChg>
      <pc:sldChg chg="addSp delSp modSp mod">
        <pc:chgData name="Nguyen, Ngan V T" userId="2e7dd130-d492-47b2-9c30-14fe0e0286bb" providerId="ADAL" clId="{E50CF6FD-2D56-4DA9-951E-075E37472256}" dt="2021-07-30T14:43:14.832" v="36" actId="20577"/>
        <pc:sldMkLst>
          <pc:docMk/>
          <pc:sldMk cId="3361442070" sldId="345"/>
        </pc:sldMkLst>
        <pc:spChg chg="mod">
          <ac:chgData name="Nguyen, Ngan V T" userId="2e7dd130-d492-47b2-9c30-14fe0e0286bb" providerId="ADAL" clId="{E50CF6FD-2D56-4DA9-951E-075E37472256}" dt="2021-07-30T14:43:14.832" v="36" actId="20577"/>
          <ac:spMkLst>
            <pc:docMk/>
            <pc:sldMk cId="3361442070" sldId="345"/>
            <ac:spMk id="3" creationId="{80F534D0-E324-46AB-BD70-277CBBED872D}"/>
          </ac:spMkLst>
        </pc:spChg>
        <pc:picChg chg="add del">
          <ac:chgData name="Nguyen, Ngan V T" userId="2e7dd130-d492-47b2-9c30-14fe0e0286bb" providerId="ADAL" clId="{E50CF6FD-2D56-4DA9-951E-075E37472256}" dt="2021-07-30T14:43:00.399" v="31"/>
          <ac:picMkLst>
            <pc:docMk/>
            <pc:sldMk cId="3361442070" sldId="345"/>
            <ac:picMk id="2" creationId="{A97674DE-FDE4-452A-81C8-DCF15F26B702}"/>
          </ac:picMkLst>
        </pc:picChg>
        <pc:picChg chg="del">
          <ac:chgData name="Nguyen, Ngan V T" userId="2e7dd130-d492-47b2-9c30-14fe0e0286bb" providerId="ADAL" clId="{E50CF6FD-2D56-4DA9-951E-075E37472256}" dt="2021-07-30T14:43:02.671" v="32" actId="478"/>
          <ac:picMkLst>
            <pc:docMk/>
            <pc:sldMk cId="3361442070" sldId="345"/>
            <ac:picMk id="5" creationId="{F42D50F8-D2F7-4325-BDEE-99DAAAF02DF5}"/>
          </ac:picMkLst>
        </pc:picChg>
        <pc:picChg chg="add mod">
          <ac:chgData name="Nguyen, Ngan V T" userId="2e7dd130-d492-47b2-9c30-14fe0e0286bb" providerId="ADAL" clId="{E50CF6FD-2D56-4DA9-951E-075E37472256}" dt="2021-07-30T14:43:06.967" v="34" actId="1076"/>
          <ac:picMkLst>
            <pc:docMk/>
            <pc:sldMk cId="3361442070" sldId="345"/>
            <ac:picMk id="7" creationId="{BF71D28C-C09F-42A8-BE5C-0A532FB71870}"/>
          </ac:picMkLst>
        </pc:picChg>
      </pc:sldChg>
      <pc:sldChg chg="del">
        <pc:chgData name="Nguyen, Ngan V T" userId="2e7dd130-d492-47b2-9c30-14fe0e0286bb" providerId="ADAL" clId="{E50CF6FD-2D56-4DA9-951E-075E37472256}" dt="2021-07-30T14:42:15.375" v="29" actId="47"/>
        <pc:sldMkLst>
          <pc:docMk/>
          <pc:sldMk cId="424025291" sldId="346"/>
        </pc:sldMkLst>
      </pc:sldChg>
      <pc:sldChg chg="del">
        <pc:chgData name="Nguyen, Ngan V T" userId="2e7dd130-d492-47b2-9c30-14fe0e0286bb" providerId="ADAL" clId="{E50CF6FD-2D56-4DA9-951E-075E37472256}" dt="2021-07-30T14:43:19.668" v="37" actId="47"/>
        <pc:sldMkLst>
          <pc:docMk/>
          <pc:sldMk cId="1890027802" sldId="349"/>
        </pc:sldMkLst>
      </pc:sldChg>
      <pc:sldChg chg="addSp delSp modSp mod modAnim">
        <pc:chgData name="Nguyen, Ngan V T" userId="2e7dd130-d492-47b2-9c30-14fe0e0286bb" providerId="ADAL" clId="{E50CF6FD-2D56-4DA9-951E-075E37472256}" dt="2021-07-30T14:45:20.843" v="41" actId="167"/>
        <pc:sldMkLst>
          <pc:docMk/>
          <pc:sldMk cId="1547108362" sldId="350"/>
        </pc:sldMkLst>
        <pc:picChg chg="del">
          <ac:chgData name="Nguyen, Ngan V T" userId="2e7dd130-d492-47b2-9c30-14fe0e0286bb" providerId="ADAL" clId="{E50CF6FD-2D56-4DA9-951E-075E37472256}" dt="2021-07-30T14:43:34.512" v="38" actId="478"/>
          <ac:picMkLst>
            <pc:docMk/>
            <pc:sldMk cId="1547108362" sldId="350"/>
            <ac:picMk id="2" creationId="{3C98D373-ED92-41BA-89DD-4E3A2C5EA0D2}"/>
          </ac:picMkLst>
        </pc:picChg>
        <pc:picChg chg="add mod ord">
          <ac:chgData name="Nguyen, Ngan V T" userId="2e7dd130-d492-47b2-9c30-14fe0e0286bb" providerId="ADAL" clId="{E50CF6FD-2D56-4DA9-951E-075E37472256}" dt="2021-07-30T14:45:20.843" v="41" actId="167"/>
          <ac:picMkLst>
            <pc:docMk/>
            <pc:sldMk cId="1547108362" sldId="350"/>
            <ac:picMk id="5" creationId="{E170F219-2DB2-4986-A0D0-3CF8629476F1}"/>
          </ac:picMkLst>
        </pc:picChg>
      </pc:sldChg>
      <pc:sldChg chg="modSp mod">
        <pc:chgData name="Nguyen, Ngan V T" userId="2e7dd130-d492-47b2-9c30-14fe0e0286bb" providerId="ADAL" clId="{E50CF6FD-2D56-4DA9-951E-075E37472256}" dt="2021-07-31T15:30:06.265" v="174" actId="20577"/>
        <pc:sldMkLst>
          <pc:docMk/>
          <pc:sldMk cId="3000367916" sldId="351"/>
        </pc:sldMkLst>
        <pc:spChg chg="mod">
          <ac:chgData name="Nguyen, Ngan V T" userId="2e7dd130-d492-47b2-9c30-14fe0e0286bb" providerId="ADAL" clId="{E50CF6FD-2D56-4DA9-951E-075E37472256}" dt="2021-07-31T15:30:06.265" v="174" actId="20577"/>
          <ac:spMkLst>
            <pc:docMk/>
            <pc:sldMk cId="3000367916" sldId="351"/>
            <ac:spMk id="2" creationId="{4470F73C-FB55-4638-95CA-09EC1F5F03FC}"/>
          </ac:spMkLst>
        </pc:spChg>
      </pc:sldChg>
      <pc:sldChg chg="modSp mod">
        <pc:chgData name="Nguyen, Ngan V T" userId="2e7dd130-d492-47b2-9c30-14fe0e0286bb" providerId="ADAL" clId="{E50CF6FD-2D56-4DA9-951E-075E37472256}" dt="2021-07-31T15:30:21.560" v="180" actId="20577"/>
        <pc:sldMkLst>
          <pc:docMk/>
          <pc:sldMk cId="2208396670" sldId="355"/>
        </pc:sldMkLst>
        <pc:spChg chg="mod">
          <ac:chgData name="Nguyen, Ngan V T" userId="2e7dd130-d492-47b2-9c30-14fe0e0286bb" providerId="ADAL" clId="{E50CF6FD-2D56-4DA9-951E-075E37472256}" dt="2021-07-31T15:30:21.560" v="180" actId="20577"/>
          <ac:spMkLst>
            <pc:docMk/>
            <pc:sldMk cId="2208396670" sldId="355"/>
            <ac:spMk id="2" creationId="{4470F73C-FB55-4638-95CA-09EC1F5F03FC}"/>
          </ac:spMkLst>
        </pc:spChg>
      </pc:sldChg>
      <pc:sldChg chg="addSp delSp modSp add mod delAnim modAnim">
        <pc:chgData name="Nguyen, Ngan V T" userId="2e7dd130-d492-47b2-9c30-14fe0e0286bb" providerId="ADAL" clId="{E50CF6FD-2D56-4DA9-951E-075E37472256}" dt="2021-07-31T15:38:31.264" v="185" actId="167"/>
        <pc:sldMkLst>
          <pc:docMk/>
          <pc:sldMk cId="848303564" sldId="356"/>
        </pc:sldMkLst>
        <pc:picChg chg="add mod ord">
          <ac:chgData name="Nguyen, Ngan V T" userId="2e7dd130-d492-47b2-9c30-14fe0e0286bb" providerId="ADAL" clId="{E50CF6FD-2D56-4DA9-951E-075E37472256}" dt="2021-07-31T15:38:31.264" v="185" actId="167"/>
          <ac:picMkLst>
            <pc:docMk/>
            <pc:sldMk cId="848303564" sldId="356"/>
            <ac:picMk id="2" creationId="{584FE042-8FCA-4DEC-91F2-121007AE2774}"/>
          </ac:picMkLst>
        </pc:picChg>
        <pc:picChg chg="del">
          <ac:chgData name="Nguyen, Ngan V T" userId="2e7dd130-d492-47b2-9c30-14fe0e0286bb" providerId="ADAL" clId="{E50CF6FD-2D56-4DA9-951E-075E37472256}" dt="2021-07-31T15:37:09.292" v="182" actId="478"/>
          <ac:picMkLst>
            <pc:docMk/>
            <pc:sldMk cId="848303564" sldId="356"/>
            <ac:picMk id="5" creationId="{E170F219-2DB2-4986-A0D0-3CF8629476F1}"/>
          </ac:picMkLst>
        </pc:picChg>
      </pc:sldChg>
      <pc:sldChg chg="del">
        <pc:chgData name="Nguyen, Ngan V T" userId="2e7dd130-d492-47b2-9c30-14fe0e0286bb" providerId="ADAL" clId="{E50CF6FD-2D56-4DA9-951E-075E37472256}" dt="2021-07-30T14:46:15.179" v="98" actId="47"/>
        <pc:sldMkLst>
          <pc:docMk/>
          <pc:sldMk cId="1431721624" sldId="356"/>
        </pc:sldMkLst>
      </pc:sldChg>
      <pc:sldChg chg="add">
        <pc:chgData name="Nguyen, Ngan V T" userId="2e7dd130-d492-47b2-9c30-14fe0e0286bb" providerId="ADAL" clId="{E50CF6FD-2D56-4DA9-951E-075E37472256}" dt="2021-08-02T21:47:31.303" v="187"/>
        <pc:sldMkLst>
          <pc:docMk/>
          <pc:sldMk cId="3777777509" sldId="357"/>
        </pc:sldMkLst>
      </pc:sldChg>
      <pc:sldChg chg="del">
        <pc:chgData name="Nguyen, Ngan V T" userId="2e7dd130-d492-47b2-9c30-14fe0e0286bb" providerId="ADAL" clId="{E50CF6FD-2D56-4DA9-951E-075E37472256}" dt="2021-07-30T14:41:35.754" v="25" actId="47"/>
        <pc:sldMkLst>
          <pc:docMk/>
          <pc:sldMk cId="3659228582" sldId="358"/>
        </pc:sldMkLst>
      </pc:sldChg>
      <pc:sldChg chg="del">
        <pc:chgData name="Nguyen, Ngan V T" userId="2e7dd130-d492-47b2-9c30-14fe0e0286bb" providerId="ADAL" clId="{E50CF6FD-2D56-4DA9-951E-075E37472256}" dt="2021-07-30T14:41:36.267" v="26" actId="47"/>
        <pc:sldMkLst>
          <pc:docMk/>
          <pc:sldMk cId="3104750771" sldId="359"/>
        </pc:sldMkLst>
      </pc:sldChg>
      <pc:sldChg chg="del">
        <pc:chgData name="Nguyen, Ngan V T" userId="2e7dd130-d492-47b2-9c30-14fe0e0286bb" providerId="ADAL" clId="{E50CF6FD-2D56-4DA9-951E-075E37472256}" dt="2021-07-30T14:41:36.836" v="27" actId="47"/>
        <pc:sldMkLst>
          <pc:docMk/>
          <pc:sldMk cId="1162998126" sldId="360"/>
        </pc:sldMkLst>
      </pc:sldChg>
      <pc:sldChg chg="del">
        <pc:chgData name="Nguyen, Ngan V T" userId="2e7dd130-d492-47b2-9c30-14fe0e0286bb" providerId="ADAL" clId="{E50CF6FD-2D56-4DA9-951E-075E37472256}" dt="2021-07-30T14:47:38.648" v="164" actId="47"/>
        <pc:sldMkLst>
          <pc:docMk/>
          <pc:sldMk cId="2706264512" sldId="361"/>
        </pc:sldMkLst>
      </pc:sldChg>
      <pc:sldChg chg="del">
        <pc:chgData name="Nguyen, Ngan V T" userId="2e7dd130-d492-47b2-9c30-14fe0e0286bb" providerId="ADAL" clId="{E50CF6FD-2D56-4DA9-951E-075E37472256}" dt="2021-07-30T14:41:50.084" v="28" actId="47"/>
        <pc:sldMkLst>
          <pc:docMk/>
          <pc:sldMk cId="1136616674" sldId="362"/>
        </pc:sldMkLst>
      </pc:sldChg>
      <pc:sldChg chg="del">
        <pc:chgData name="Nguyen, Ngan V T" userId="2e7dd130-d492-47b2-9c30-14fe0e0286bb" providerId="ADAL" clId="{E50CF6FD-2D56-4DA9-951E-075E37472256}" dt="2021-07-30T14:45:23.614" v="42" actId="47"/>
        <pc:sldMkLst>
          <pc:docMk/>
          <pc:sldMk cId="3200002331" sldId="363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BEE928-F36E-4446-BB7E-32CFA6589AD7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A97696-45CF-4D92-8E6D-4A29467E3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67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A97696-45CF-4D92-8E6D-4A29467E35F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2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68865-3FB7-4594-81DC-A466FD2069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4FADE7-7EC2-40A8-BF87-DBECBB1966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CDF80-6B53-4A47-B2A0-260A7448D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98078-0A44-4EE6-8691-CFA1E9CA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6B122-3C7E-463B-B01A-EDE85D5E1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658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BEB53-3B71-41F9-8ED2-BC4C7C44C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B6594-3D2F-4760-9E9E-CC2CCE2BB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172B6-4510-4684-9C81-CB918E230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7B731-5076-4714-B630-796F20D21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34982-0AD0-45F2-A918-0EBAA4C3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66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EAB49B-FA10-4A58-BB88-615DB0CDDE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2BCB4E-89FE-4314-BACF-EC4A4E56A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03406-125B-44A7-BC9D-5D4EE63F5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5F06A-2B87-4A93-9D5A-8117A9780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5CCEC-BE45-4750-95A7-684E0B67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90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E675C-A295-41CB-B4FD-D17325C87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5DB94-6FC6-49ED-8E95-1624BA9E4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EB6E4-4DBA-4B39-BDD1-01A3897B2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21B5F-5214-4178-B7F4-9F3F051EE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3985E-C822-4C26-927B-9B57112BA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985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28E65-C018-4092-B20A-95CA9526D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ECF7B-6049-4CE0-B324-EDFF1FF2C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706D4-AEDE-4997-A873-315DAFCFF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4DE5E-641C-4952-A0F0-D1823ACA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A05EF-3956-4C79-8E18-4B91F2D1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645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7AA97-FFC3-481E-A2F5-9999D8BFF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ABCA4-EE92-4CCE-8BD6-D8D42EBB0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5E418E-8A01-4A27-8390-6E8FA8310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57A3D-25A4-4551-BB42-17EF1B9F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F7A74-602C-43A3-B0C7-97E294BB7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779EE-E107-46EE-8293-4D3BAD6CF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0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971-5180-4524-99E6-5681A545A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00B6E-11CC-408C-B0F7-2EB8D3C38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EC169-1B4E-4A98-8AF7-A1AC50972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94144E-6260-4ABE-9D2B-0DC07998A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504E0A-B93F-4D97-9972-77208583B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FD6593-10C0-4944-8CF8-8882A13B9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F29352-9582-4E41-8D2D-8D5F45376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F26B2B-B89A-484B-A0ED-2296942B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512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1CADB-4A38-405B-855D-0F2187B01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7EDB9D-B867-451A-8E62-EFC51AA92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7B344-E82F-4F9F-9417-1E45BD2B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C815CC-86A6-46A4-B25A-1CCBC2180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161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9FA5CB-13EA-4C3C-A077-3D75BDCB5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C51E1E-5BE2-4AE4-9CEE-67B57F604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FD7EA-603C-4ADC-B301-3F7FFBE05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16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D7877-0BBC-41C1-94EF-46BD350F4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B01B1-9B11-4C1D-BC40-585BCEBDE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293340-FE31-471A-BCE7-6EC95EB9D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1C4F1-8225-4E40-AF36-B9265EBA3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29B94-267E-4072-863E-B4C131C04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F067AE-FB85-4585-B933-05EA0B9B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65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756AD-14F4-4F14-B6E2-3A6858875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68FCCA-A71B-46E3-B193-1E530CBBB8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DD2DC1-2F72-4159-91C1-F2121F38B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847A9-D507-4CFB-8050-DE977E373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0E22D-224C-499B-8430-64DA2358E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44034E-49DD-43B4-8A83-96F0BC3A5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76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785B69-9ECF-4201-B3CB-6093A0D66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6789B-DF52-47FD-A0D0-39F33226A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E2732-BA1D-48C6-8760-FFE18C62B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59854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6E3E6-AA9C-4D1A-9B7C-1D5739BD56DC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61E0E-50DE-4A64-A55C-96DEC027A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2DDA1-39E8-4CA6-A11C-43EA501356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861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idatavisualizationlab.github.io/HPCC/ParallelCoordinates/index.html" TargetMode="Externa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idatavisualizationlab.github.io/HPCC/PowerMap/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idatavisualizationlab.github.io/HPCC/PowerMap/index.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idatavisualizationlab.github.io/HPCC/JobPower/index.html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idatavisualizationlab.github.io/HPCC/JobPower/index.html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hyperlink" Target="https://idatavisualizationlab.github.io/HPCC/ParallelCoordinates/index.html" TargetMode="Externa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hyperlink" Target="https://idatavisualizationlab.github.io/HPCC/ParallelCoordinates/index.html" TargetMode="Externa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4E1006C-04F5-46F5-9609-DC60BF8FC7CA}"/>
              </a:ext>
            </a:extLst>
          </p:cNvPr>
          <p:cNvGrpSpPr/>
          <p:nvPr/>
        </p:nvGrpSpPr>
        <p:grpSpPr>
          <a:xfrm>
            <a:off x="0" y="2188"/>
            <a:ext cx="12192000" cy="3247244"/>
            <a:chOff x="-632724" y="1231744"/>
            <a:chExt cx="10904948" cy="290444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EE0B811-319D-42AD-BDB2-21FE4C8D69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000"/>
            <a:stretch/>
          </p:blipFill>
          <p:spPr>
            <a:xfrm>
              <a:off x="4176224" y="1231744"/>
              <a:ext cx="6096000" cy="2904447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D2388F9-D7D9-4B6F-A6CC-CE03673E82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50000"/>
            <a:stretch/>
          </p:blipFill>
          <p:spPr>
            <a:xfrm>
              <a:off x="-632724" y="1231744"/>
              <a:ext cx="6096000" cy="2904447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BA3D5C2-A52F-48A9-A961-1CB4E21BD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964" y="3089904"/>
            <a:ext cx="12207964" cy="391323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A330019-4136-4E45-8565-D91E08B7BAEC}"/>
              </a:ext>
            </a:extLst>
          </p:cNvPr>
          <p:cNvSpPr/>
          <p:nvPr/>
        </p:nvSpPr>
        <p:spPr>
          <a:xfrm>
            <a:off x="4469363" y="2481943"/>
            <a:ext cx="7722637" cy="10280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44BF3-E008-4BF2-B500-4B4058116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2791" y="945382"/>
            <a:ext cx="8202595" cy="2387600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Grafana Plugin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D965EB-BB9B-42E4-9293-25D05B6411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6012" y="5084737"/>
            <a:ext cx="4194445" cy="1655762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Weekly report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30237C6-6FBC-4F8A-97BF-85092DA9CF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6E95DB7E-B626-43B8-8878-D9596DFD98B6}" type="datetime1">
              <a:rPr lang="en-US" smtClean="0"/>
              <a:t>8/2/2021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07779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0F534D0-E324-46AB-BD70-277CBBED872D}"/>
              </a:ext>
            </a:extLst>
          </p:cNvPr>
          <p:cNvSpPr txBox="1"/>
          <p:nvPr/>
        </p:nvSpPr>
        <p:spPr>
          <a:xfrm>
            <a:off x="6322142" y="0"/>
            <a:ext cx="58698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Primary app: </a:t>
            </a:r>
            <a:r>
              <a:rPr lang="en-US">
                <a:hlinkClick r:id="rId2"/>
              </a:rPr>
              <a:t>https://idatavisualizationlab.github.io/HPCC/ParallelCoordinates/index.html</a:t>
            </a:r>
            <a:r>
              <a:rPr lang="en-US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504B7D-9024-48CA-BD5F-8E40253346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92026"/>
            <a:ext cx="12192000" cy="543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777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1779639" y="1809135"/>
            <a:ext cx="9065342" cy="225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Power streamDisplay user/job/compute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Control stream threshold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Legend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000367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Future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1779639" y="1809135"/>
            <a:ext cx="9065342" cy="1697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Lensing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Filter function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08396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Working 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560439" y="1273397"/>
            <a:ext cx="9065342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/>
              <a:t>Sankey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87D891-56CA-4730-9816-DEFB4FF14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1328869"/>
            <a:ext cx="10515600" cy="552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2581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Original visualization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0F534D0-E324-46AB-BD70-277CBBED872D}"/>
              </a:ext>
            </a:extLst>
          </p:cNvPr>
          <p:cNvSpPr txBox="1"/>
          <p:nvPr/>
        </p:nvSpPr>
        <p:spPr>
          <a:xfrm>
            <a:off x="6410633" y="174687"/>
            <a:ext cx="58698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hlinkClick r:id="rId2"/>
              </a:rPr>
              <a:t>https://idatavisualizationlab.github.io/HPCC/PowerMap/</a:t>
            </a:r>
            <a:r>
              <a:rPr lang="en-US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71D28C-C09F-42A8-BE5C-0A532FB718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21915"/>
            <a:ext cx="12192000" cy="589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442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7D08E245-E7C2-41DC-9A6B-C39517043F45}"/>
              </a:ext>
            </a:extLst>
          </p:cNvPr>
          <p:cNvSpPr/>
          <p:nvPr/>
        </p:nvSpPr>
        <p:spPr>
          <a:xfrm>
            <a:off x="-1" y="4534677"/>
            <a:ext cx="6463431" cy="17457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562898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55C0270-9CF0-43C0-9F71-B624B17856F4}"/>
              </a:ext>
            </a:extLst>
          </p:cNvPr>
          <p:cNvSpPr/>
          <p:nvPr/>
        </p:nvSpPr>
        <p:spPr>
          <a:xfrm>
            <a:off x="905069" y="1511794"/>
            <a:ext cx="131780" cy="41964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F7C89F-9F13-45F9-AAE6-E34934D4FCAE}"/>
              </a:ext>
            </a:extLst>
          </p:cNvPr>
          <p:cNvSpPr txBox="1"/>
          <p:nvPr/>
        </p:nvSpPr>
        <p:spPr>
          <a:xfrm>
            <a:off x="1078136" y="1511794"/>
            <a:ext cx="2072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Users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7F2147B-5525-4A9D-A15B-BABDD636740F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646471" y="1721615"/>
            <a:ext cx="258598" cy="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646471" y="1301383"/>
            <a:ext cx="0" cy="1745795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9D8DDC18-4177-461E-90D1-35B81E24093C}"/>
              </a:ext>
            </a:extLst>
          </p:cNvPr>
          <p:cNvSpPr/>
          <p:nvPr/>
        </p:nvSpPr>
        <p:spPr>
          <a:xfrm>
            <a:off x="5533916" y="62268"/>
            <a:ext cx="66580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hlinkClick r:id="rId3"/>
              </a:rPr>
              <a:t>https://idatavisualizationlab.github.io/HPCC/PowerMap/index.html</a:t>
            </a:r>
            <a:r>
              <a:rPr lang="en-US"/>
              <a:t> </a:t>
            </a:r>
          </a:p>
        </p:txBody>
      </p:sp>
      <p:sp>
        <p:nvSpPr>
          <p:cNvPr id="21" name="Title 3">
            <a:extLst>
              <a:ext uri="{FF2B5EF4-FFF2-40B4-BE49-F238E27FC236}">
                <a16:creationId xmlns:a16="http://schemas.microsoft.com/office/drawing/2014/main" id="{696331FB-527F-4F7F-8C4A-1065550EC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/>
              <a:t>Power Map</a:t>
            </a:r>
            <a:endParaRPr lang="en-US">
              <a:cs typeface="Calibri Light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6189B89-CE37-41C7-BD10-F910D4407030}"/>
              </a:ext>
            </a:extLst>
          </p:cNvPr>
          <p:cNvSpPr/>
          <p:nvPr/>
        </p:nvSpPr>
        <p:spPr>
          <a:xfrm>
            <a:off x="905069" y="2209767"/>
            <a:ext cx="131780" cy="419643"/>
          </a:xfrm>
          <a:prstGeom prst="rect">
            <a:avLst/>
          </a:prstGeom>
          <a:solidFill>
            <a:srgbClr val="C00000">
              <a:alpha val="30196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4E23FFA-85B9-49B3-930A-E9427BB668F9}"/>
              </a:ext>
            </a:extLst>
          </p:cNvPr>
          <p:cNvSpPr txBox="1"/>
          <p:nvPr/>
        </p:nvSpPr>
        <p:spPr>
          <a:xfrm>
            <a:off x="1078136" y="2209767"/>
            <a:ext cx="2072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>
                    <a:lumMod val="50000"/>
                  </a:schemeClr>
                </a:solidFill>
              </a:rPr>
              <a:t>Jobs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A11519B-3165-47B3-A4D4-D8FCE2FF3CCA}"/>
              </a:ext>
            </a:extLst>
          </p:cNvPr>
          <p:cNvCxnSpPr>
            <a:stCxn id="22" idx="1"/>
          </p:cNvCxnSpPr>
          <p:nvPr/>
        </p:nvCxnSpPr>
        <p:spPr>
          <a:xfrm flipH="1" flipV="1">
            <a:off x="646471" y="2419588"/>
            <a:ext cx="258598" cy="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56789084-7138-4FB4-884C-35D34A3311AC}"/>
              </a:ext>
            </a:extLst>
          </p:cNvPr>
          <p:cNvSpPr/>
          <p:nvPr/>
        </p:nvSpPr>
        <p:spPr>
          <a:xfrm>
            <a:off x="905069" y="2837357"/>
            <a:ext cx="131780" cy="419643"/>
          </a:xfrm>
          <a:prstGeom prst="rect">
            <a:avLst/>
          </a:prstGeom>
          <a:solidFill>
            <a:srgbClr val="C00000">
              <a:alpha val="30196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819890B-953C-4ACA-AC88-2E73BC2360E5}"/>
              </a:ext>
            </a:extLst>
          </p:cNvPr>
          <p:cNvSpPr txBox="1"/>
          <p:nvPr/>
        </p:nvSpPr>
        <p:spPr>
          <a:xfrm>
            <a:off x="1078136" y="2837357"/>
            <a:ext cx="2072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>
                    <a:lumMod val="50000"/>
                  </a:schemeClr>
                </a:solidFill>
              </a:rPr>
              <a:t>Computes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55FBC43-074F-4204-A45D-BBDFABC560EF}"/>
              </a:ext>
            </a:extLst>
          </p:cNvPr>
          <p:cNvCxnSpPr>
            <a:stCxn id="26" idx="1"/>
          </p:cNvCxnSpPr>
          <p:nvPr/>
        </p:nvCxnSpPr>
        <p:spPr>
          <a:xfrm flipH="1" flipV="1">
            <a:off x="646471" y="3047178"/>
            <a:ext cx="258598" cy="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3FB244CC-B867-481B-8321-F4EB460A46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774" y="5168717"/>
            <a:ext cx="487697" cy="47291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CF75383-5B84-42AC-A543-101A3E3BE0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845" y="5722537"/>
            <a:ext cx="425626" cy="472918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3EF49D46-4D64-48AB-808A-39860863D515}"/>
              </a:ext>
            </a:extLst>
          </p:cNvPr>
          <p:cNvSpPr/>
          <p:nvPr/>
        </p:nvSpPr>
        <p:spPr>
          <a:xfrm>
            <a:off x="646470" y="5188754"/>
            <a:ext cx="5917167" cy="92333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/>
              <a:t>Collapsed user : all jobs will display as 1 summary job only</a:t>
            </a:r>
          </a:p>
          <a:p>
            <a:endParaRPr lang="en-US"/>
          </a:p>
          <a:p>
            <a:r>
              <a:rPr lang="en-US"/>
              <a:t>Normal user: all jobs display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C88AA8-66A5-4A0A-B055-754399C1E1E2}"/>
              </a:ext>
            </a:extLst>
          </p:cNvPr>
          <p:cNvSpPr/>
          <p:nvPr/>
        </p:nvSpPr>
        <p:spPr>
          <a:xfrm>
            <a:off x="129547" y="4735778"/>
            <a:ext cx="5917167" cy="36933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 b="1"/>
              <a:t>PowerMap auto collapse user with more than 10 jobs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AC09C4B0-D911-4B8D-AB33-C6527C850A3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70259"/>
          <a:stretch/>
        </p:blipFill>
        <p:spPr>
          <a:xfrm>
            <a:off x="3782194" y="1131519"/>
            <a:ext cx="7986394" cy="2445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542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562898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55C0270-9CF0-43C0-9F71-B624B17856F4}"/>
              </a:ext>
            </a:extLst>
          </p:cNvPr>
          <p:cNvSpPr/>
          <p:nvPr/>
        </p:nvSpPr>
        <p:spPr>
          <a:xfrm>
            <a:off x="905069" y="1511794"/>
            <a:ext cx="131780" cy="419643"/>
          </a:xfrm>
          <a:prstGeom prst="rect">
            <a:avLst/>
          </a:prstGeom>
          <a:solidFill>
            <a:srgbClr val="ECB2B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F7C89F-9F13-45F9-AAE6-E34934D4FCAE}"/>
              </a:ext>
            </a:extLst>
          </p:cNvPr>
          <p:cNvSpPr txBox="1"/>
          <p:nvPr/>
        </p:nvSpPr>
        <p:spPr>
          <a:xfrm>
            <a:off x="1078136" y="1511794"/>
            <a:ext cx="2072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Users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7F2147B-5525-4A9D-A15B-BABDD636740F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646471" y="1721615"/>
            <a:ext cx="258598" cy="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646471" y="1301383"/>
            <a:ext cx="0" cy="1745795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9D8DDC18-4177-461E-90D1-35B81E24093C}"/>
              </a:ext>
            </a:extLst>
          </p:cNvPr>
          <p:cNvSpPr/>
          <p:nvPr/>
        </p:nvSpPr>
        <p:spPr>
          <a:xfrm>
            <a:off x="5533916" y="62268"/>
            <a:ext cx="66580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hlinkClick r:id="rId2"/>
              </a:rPr>
              <a:t>https://idatavisualizationlab.github.io/HPCC/PowerMap/index.html</a:t>
            </a:r>
            <a:r>
              <a:rPr lang="en-US"/>
              <a:t> </a:t>
            </a:r>
          </a:p>
        </p:txBody>
      </p:sp>
      <p:sp>
        <p:nvSpPr>
          <p:cNvPr id="21" name="Title 3">
            <a:extLst>
              <a:ext uri="{FF2B5EF4-FFF2-40B4-BE49-F238E27FC236}">
                <a16:creationId xmlns:a16="http://schemas.microsoft.com/office/drawing/2014/main" id="{696331FB-527F-4F7F-8C4A-1065550EC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/>
              <a:t>Power Map</a:t>
            </a:r>
            <a:endParaRPr lang="en-US">
              <a:cs typeface="Calibri Light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6189B89-CE37-41C7-BD10-F910D4407030}"/>
              </a:ext>
            </a:extLst>
          </p:cNvPr>
          <p:cNvSpPr/>
          <p:nvPr/>
        </p:nvSpPr>
        <p:spPr>
          <a:xfrm>
            <a:off x="905069" y="2209767"/>
            <a:ext cx="131780" cy="41964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4E23FFA-85B9-49B3-930A-E9427BB668F9}"/>
              </a:ext>
            </a:extLst>
          </p:cNvPr>
          <p:cNvSpPr txBox="1"/>
          <p:nvPr/>
        </p:nvSpPr>
        <p:spPr>
          <a:xfrm>
            <a:off x="1078136" y="2209767"/>
            <a:ext cx="2072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Jobs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A11519B-3165-47B3-A4D4-D8FCE2FF3CCA}"/>
              </a:ext>
            </a:extLst>
          </p:cNvPr>
          <p:cNvCxnSpPr>
            <a:stCxn id="22" idx="1"/>
          </p:cNvCxnSpPr>
          <p:nvPr/>
        </p:nvCxnSpPr>
        <p:spPr>
          <a:xfrm flipH="1" flipV="1">
            <a:off x="646471" y="2419588"/>
            <a:ext cx="258598" cy="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56789084-7138-4FB4-884C-35D34A3311AC}"/>
              </a:ext>
            </a:extLst>
          </p:cNvPr>
          <p:cNvSpPr/>
          <p:nvPr/>
        </p:nvSpPr>
        <p:spPr>
          <a:xfrm>
            <a:off x="905069" y="2837357"/>
            <a:ext cx="131780" cy="419643"/>
          </a:xfrm>
          <a:prstGeom prst="rect">
            <a:avLst/>
          </a:prstGeom>
          <a:solidFill>
            <a:srgbClr val="ECB2B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819890B-953C-4ACA-AC88-2E73BC2360E5}"/>
              </a:ext>
            </a:extLst>
          </p:cNvPr>
          <p:cNvSpPr txBox="1"/>
          <p:nvPr/>
        </p:nvSpPr>
        <p:spPr>
          <a:xfrm>
            <a:off x="1078136" y="2837357"/>
            <a:ext cx="2072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Computes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55FBC43-074F-4204-A45D-BBDFABC560EF}"/>
              </a:ext>
            </a:extLst>
          </p:cNvPr>
          <p:cNvCxnSpPr>
            <a:stCxn id="26" idx="1"/>
          </p:cNvCxnSpPr>
          <p:nvPr/>
        </p:nvCxnSpPr>
        <p:spPr>
          <a:xfrm flipH="1" flipV="1">
            <a:off x="646471" y="3047178"/>
            <a:ext cx="258598" cy="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C8A54265-FC9C-4FA5-8C07-EF8C50C699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5445" y="471725"/>
            <a:ext cx="3962400" cy="3895725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9FA17CDE-3B5D-4CA8-8F64-029805C42A3B}"/>
              </a:ext>
            </a:extLst>
          </p:cNvPr>
          <p:cNvSpPr/>
          <p:nvPr/>
        </p:nvSpPr>
        <p:spPr>
          <a:xfrm>
            <a:off x="3732756" y="1721615"/>
            <a:ext cx="2072559" cy="2072559"/>
          </a:xfrm>
          <a:prstGeom prst="ellipse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3572439-C712-42ED-85E2-B6DACF67C2D7}"/>
              </a:ext>
            </a:extLst>
          </p:cNvPr>
          <p:cNvCxnSpPr>
            <a:cxnSpLocks/>
            <a:endCxn id="4" idx="0"/>
          </p:cNvCxnSpPr>
          <p:nvPr/>
        </p:nvCxnSpPr>
        <p:spPr>
          <a:xfrm flipV="1">
            <a:off x="4769036" y="1721615"/>
            <a:ext cx="0" cy="97859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2FE06D8-204D-4228-B187-C2C5740D9FB5}"/>
              </a:ext>
            </a:extLst>
          </p:cNvPr>
          <p:cNvCxnSpPr>
            <a:cxnSpLocks/>
          </p:cNvCxnSpPr>
          <p:nvPr/>
        </p:nvCxnSpPr>
        <p:spPr>
          <a:xfrm flipV="1">
            <a:off x="4769036" y="2546335"/>
            <a:ext cx="1030140" cy="15387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49CD76E-9D21-4A0F-ADBF-9281ABC800ED}"/>
              </a:ext>
            </a:extLst>
          </p:cNvPr>
          <p:cNvCxnSpPr>
            <a:cxnSpLocks/>
          </p:cNvCxnSpPr>
          <p:nvPr/>
        </p:nvCxnSpPr>
        <p:spPr>
          <a:xfrm>
            <a:off x="4769035" y="2700212"/>
            <a:ext cx="582052" cy="93118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6FB75E9-43B8-48B0-9305-0AEE734FA34F}"/>
              </a:ext>
            </a:extLst>
          </p:cNvPr>
          <p:cNvCxnSpPr>
            <a:cxnSpLocks/>
          </p:cNvCxnSpPr>
          <p:nvPr/>
        </p:nvCxnSpPr>
        <p:spPr>
          <a:xfrm flipH="1">
            <a:off x="4186984" y="2698800"/>
            <a:ext cx="582051" cy="90469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404FFAA-33A8-47CA-9414-B9CD0BFD6756}"/>
              </a:ext>
            </a:extLst>
          </p:cNvPr>
          <p:cNvCxnSpPr>
            <a:cxnSpLocks/>
          </p:cNvCxnSpPr>
          <p:nvPr/>
        </p:nvCxnSpPr>
        <p:spPr>
          <a:xfrm>
            <a:off x="3768643" y="2558059"/>
            <a:ext cx="994253" cy="14074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8B5219CC-B4C7-45A9-B24C-0EB0FE43360D}"/>
              </a:ext>
            </a:extLst>
          </p:cNvPr>
          <p:cNvSpPr txBox="1"/>
          <p:nvPr/>
        </p:nvSpPr>
        <p:spPr>
          <a:xfrm>
            <a:off x="4478009" y="1281913"/>
            <a:ext cx="786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power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F40FF42-3715-47B6-846D-B176602236C2}"/>
              </a:ext>
            </a:extLst>
          </p:cNvPr>
          <p:cNvSpPr txBox="1"/>
          <p:nvPr/>
        </p:nvSpPr>
        <p:spPr>
          <a:xfrm>
            <a:off x="5788950" y="2265144"/>
            <a:ext cx="1385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mem_power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F49EB42-6B12-4DBC-8C76-0822FFB820AB}"/>
              </a:ext>
            </a:extLst>
          </p:cNvPr>
          <p:cNvSpPr txBox="1"/>
          <p:nvPr/>
        </p:nvSpPr>
        <p:spPr>
          <a:xfrm>
            <a:off x="5385839" y="3603493"/>
            <a:ext cx="1328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mem_usage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A230F34-2312-4755-903E-8B6939A35AC1}"/>
              </a:ext>
            </a:extLst>
          </p:cNvPr>
          <p:cNvSpPr txBox="1"/>
          <p:nvPr/>
        </p:nvSpPr>
        <p:spPr>
          <a:xfrm>
            <a:off x="3315968" y="3680115"/>
            <a:ext cx="1242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cpu_power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E9A5C96-1AAE-4987-AE48-549D013765CB}"/>
              </a:ext>
            </a:extLst>
          </p:cNvPr>
          <p:cNvSpPr txBox="1"/>
          <p:nvPr/>
        </p:nvSpPr>
        <p:spPr>
          <a:xfrm>
            <a:off x="2577564" y="2300989"/>
            <a:ext cx="1186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cpu_usage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A6EF859E-3309-4246-9417-D594708BCB31}"/>
              </a:ext>
            </a:extLst>
          </p:cNvPr>
          <p:cNvSpPr/>
          <p:nvPr/>
        </p:nvSpPr>
        <p:spPr>
          <a:xfrm>
            <a:off x="-1" y="4534677"/>
            <a:ext cx="6463431" cy="17457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81B402B-1145-4CD0-B782-F9771181A5B4}"/>
              </a:ext>
            </a:extLst>
          </p:cNvPr>
          <p:cNvSpPr/>
          <p:nvPr/>
        </p:nvSpPr>
        <p:spPr>
          <a:xfrm>
            <a:off x="646470" y="4843219"/>
            <a:ext cx="5917167" cy="120032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/>
              <a:t>jobs: include multi job ids (job array/ summary job)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Single job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700C418F-5B08-4CE5-9BA0-6E52C50904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120" y="5523831"/>
            <a:ext cx="514350" cy="638175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1D44CCEC-EC54-4756-A2F5-DAB31A4CA3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999" t="67600" r="31717" b="18631"/>
          <a:stretch/>
        </p:blipFill>
        <p:spPr>
          <a:xfrm>
            <a:off x="126118" y="4770819"/>
            <a:ext cx="526355" cy="536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446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562898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55C0270-9CF0-43C0-9F71-B624B17856F4}"/>
              </a:ext>
            </a:extLst>
          </p:cNvPr>
          <p:cNvSpPr/>
          <p:nvPr/>
        </p:nvSpPr>
        <p:spPr>
          <a:xfrm>
            <a:off x="905069" y="1511794"/>
            <a:ext cx="131780" cy="419643"/>
          </a:xfrm>
          <a:prstGeom prst="rect">
            <a:avLst/>
          </a:prstGeom>
          <a:solidFill>
            <a:srgbClr val="ECB2B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F7C89F-9F13-45F9-AAE6-E34934D4FCAE}"/>
              </a:ext>
            </a:extLst>
          </p:cNvPr>
          <p:cNvSpPr txBox="1"/>
          <p:nvPr/>
        </p:nvSpPr>
        <p:spPr>
          <a:xfrm>
            <a:off x="1078136" y="1511794"/>
            <a:ext cx="2072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Users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7F2147B-5525-4A9D-A15B-BABDD636740F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646471" y="1721615"/>
            <a:ext cx="258598" cy="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646471" y="1301383"/>
            <a:ext cx="0" cy="1745795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A9EB3CF8-054C-4A07-96CD-8F983B84A070}"/>
              </a:ext>
            </a:extLst>
          </p:cNvPr>
          <p:cNvSpPr/>
          <p:nvPr/>
        </p:nvSpPr>
        <p:spPr>
          <a:xfrm>
            <a:off x="0" y="4534678"/>
            <a:ext cx="3892390" cy="109396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0296E49-87B4-4A46-9EDD-917467107FD0}"/>
              </a:ext>
            </a:extLst>
          </p:cNvPr>
          <p:cNvSpPr/>
          <p:nvPr/>
        </p:nvSpPr>
        <p:spPr>
          <a:xfrm>
            <a:off x="353178" y="4698867"/>
            <a:ext cx="4265476" cy="6463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solidFill>
                  <a:schemeClr val="accent2">
                    <a:lumMod val="75000"/>
                  </a:schemeClr>
                </a:solidFill>
              </a:rPr>
              <a:t>Orange</a:t>
            </a:r>
            <a:r>
              <a:rPr lang="en-US"/>
              <a:t>: above Threshold</a:t>
            </a:r>
          </a:p>
          <a:p>
            <a:r>
              <a:rPr lang="en-US">
                <a:solidFill>
                  <a:srgbClr val="0070C0"/>
                </a:solidFill>
              </a:rPr>
              <a:t>Blue</a:t>
            </a:r>
            <a:r>
              <a:rPr lang="en-US"/>
              <a:t>: below Threshold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8DDC18-4177-461E-90D1-35B81E24093C}"/>
              </a:ext>
            </a:extLst>
          </p:cNvPr>
          <p:cNvSpPr/>
          <p:nvPr/>
        </p:nvSpPr>
        <p:spPr>
          <a:xfrm>
            <a:off x="5533916" y="62268"/>
            <a:ext cx="66580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hlinkClick r:id="rId2"/>
              </a:rPr>
              <a:t>https://idatavisualizationlab.github.io/HPCC/PowerMap/index.html</a:t>
            </a:r>
            <a:r>
              <a:rPr lang="en-US"/>
              <a:t> </a:t>
            </a:r>
          </a:p>
        </p:txBody>
      </p:sp>
      <p:sp>
        <p:nvSpPr>
          <p:cNvPr id="21" name="Title 3">
            <a:extLst>
              <a:ext uri="{FF2B5EF4-FFF2-40B4-BE49-F238E27FC236}">
                <a16:creationId xmlns:a16="http://schemas.microsoft.com/office/drawing/2014/main" id="{696331FB-527F-4F7F-8C4A-1065550EC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/>
              <a:t>Power Map</a:t>
            </a:r>
            <a:endParaRPr lang="en-US">
              <a:cs typeface="Calibri Light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6189B89-CE37-41C7-BD10-F910D4407030}"/>
              </a:ext>
            </a:extLst>
          </p:cNvPr>
          <p:cNvSpPr/>
          <p:nvPr/>
        </p:nvSpPr>
        <p:spPr>
          <a:xfrm>
            <a:off x="905069" y="2209767"/>
            <a:ext cx="131780" cy="419643"/>
          </a:xfrm>
          <a:prstGeom prst="rect">
            <a:avLst/>
          </a:prstGeom>
          <a:solidFill>
            <a:srgbClr val="ECB2B2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4E23FFA-85B9-49B3-930A-E9427BB668F9}"/>
              </a:ext>
            </a:extLst>
          </p:cNvPr>
          <p:cNvSpPr txBox="1"/>
          <p:nvPr/>
        </p:nvSpPr>
        <p:spPr>
          <a:xfrm>
            <a:off x="1078136" y="2209767"/>
            <a:ext cx="2072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Jobs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A11519B-3165-47B3-A4D4-D8FCE2FF3CCA}"/>
              </a:ext>
            </a:extLst>
          </p:cNvPr>
          <p:cNvCxnSpPr>
            <a:stCxn id="22" idx="1"/>
          </p:cNvCxnSpPr>
          <p:nvPr/>
        </p:nvCxnSpPr>
        <p:spPr>
          <a:xfrm flipH="1" flipV="1">
            <a:off x="646471" y="2419588"/>
            <a:ext cx="258598" cy="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56789084-7138-4FB4-884C-35D34A3311AC}"/>
              </a:ext>
            </a:extLst>
          </p:cNvPr>
          <p:cNvSpPr/>
          <p:nvPr/>
        </p:nvSpPr>
        <p:spPr>
          <a:xfrm>
            <a:off x="905069" y="2837357"/>
            <a:ext cx="131780" cy="41964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819890B-953C-4ACA-AC88-2E73BC2360E5}"/>
              </a:ext>
            </a:extLst>
          </p:cNvPr>
          <p:cNvSpPr txBox="1"/>
          <p:nvPr/>
        </p:nvSpPr>
        <p:spPr>
          <a:xfrm>
            <a:off x="1078136" y="2837357"/>
            <a:ext cx="2072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Computes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55FBC43-074F-4204-A45D-BBDFABC560EF}"/>
              </a:ext>
            </a:extLst>
          </p:cNvPr>
          <p:cNvCxnSpPr>
            <a:stCxn id="26" idx="1"/>
          </p:cNvCxnSpPr>
          <p:nvPr/>
        </p:nvCxnSpPr>
        <p:spPr>
          <a:xfrm flipH="1" flipV="1">
            <a:off x="646471" y="3047178"/>
            <a:ext cx="258598" cy="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FFF2A1A7-F090-41FD-B6C4-79CBB1EE2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6739" y="4830506"/>
            <a:ext cx="5721012" cy="15751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8B081B-36AE-4590-B45B-2F327E5592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6522" y="2237687"/>
            <a:ext cx="9041296" cy="1105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525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B3311C5-F166-483D-854C-6256398F28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196" y="1327790"/>
            <a:ext cx="11455608" cy="555161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8139"/>
            <a:ext cx="10515600" cy="1325563"/>
          </a:xfrm>
        </p:spPr>
        <p:txBody>
          <a:bodyPr/>
          <a:lstStyle/>
          <a:p>
            <a:r>
              <a:rPr lang="en-US"/>
              <a:t>Power Map</a:t>
            </a:r>
            <a:endParaRPr lang="en-US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5E724E-649A-4945-A24F-D2E2F455E39A}"/>
              </a:ext>
            </a:extLst>
          </p:cNvPr>
          <p:cNvSpPr txBox="1"/>
          <p:nvPr/>
        </p:nvSpPr>
        <p:spPr>
          <a:xfrm>
            <a:off x="11353800" y="958457"/>
            <a:ext cx="778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Power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75BCBB-0F27-4B15-9760-50C231852459}"/>
              </a:ext>
            </a:extLst>
          </p:cNvPr>
          <p:cNvSpPr txBox="1"/>
          <p:nvPr/>
        </p:nvSpPr>
        <p:spPr>
          <a:xfrm>
            <a:off x="10131564" y="308139"/>
            <a:ext cx="2060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Threshold: 675 watt</a:t>
            </a:r>
          </a:p>
        </p:txBody>
      </p:sp>
    </p:spTree>
    <p:extLst>
      <p:ext uri="{BB962C8B-B14F-4D97-AF65-F5344CB8AC3E}">
        <p14:creationId xmlns:p14="http://schemas.microsoft.com/office/powerpoint/2010/main" val="2353703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8139"/>
            <a:ext cx="10515600" cy="1325563"/>
          </a:xfrm>
        </p:spPr>
        <p:txBody>
          <a:bodyPr/>
          <a:lstStyle/>
          <a:p>
            <a:r>
              <a:rPr lang="en-US"/>
              <a:t>Power Map</a:t>
            </a:r>
            <a:endParaRPr lang="en-US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B16F154E-3E6E-44C3-A545-B68898EEB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10703"/>
            <a:ext cx="12192000" cy="45192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4A1BEBC-E036-4AA0-8E5C-E991035F6445}"/>
              </a:ext>
            </a:extLst>
          </p:cNvPr>
          <p:cNvSpPr txBox="1"/>
          <p:nvPr/>
        </p:nvSpPr>
        <p:spPr>
          <a:xfrm>
            <a:off x="8646141" y="2233470"/>
            <a:ext cx="758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Jieyao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D204711-6440-4C58-8216-A20B14CC131E}"/>
              </a:ext>
            </a:extLst>
          </p:cNvPr>
          <p:cNvSpPr/>
          <p:nvPr/>
        </p:nvSpPr>
        <p:spPr>
          <a:xfrm>
            <a:off x="3372465" y="2517058"/>
            <a:ext cx="3244645" cy="116020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323B221-B92E-4BE0-9DD1-902245216ED8}"/>
              </a:ext>
            </a:extLst>
          </p:cNvPr>
          <p:cNvSpPr/>
          <p:nvPr/>
        </p:nvSpPr>
        <p:spPr>
          <a:xfrm>
            <a:off x="530942" y="2517058"/>
            <a:ext cx="1582993" cy="116020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0CE8B2-3366-4839-B9DA-B4E2EB30BCB6}"/>
              </a:ext>
            </a:extLst>
          </p:cNvPr>
          <p:cNvSpPr txBox="1"/>
          <p:nvPr/>
        </p:nvSpPr>
        <p:spPr>
          <a:xfrm>
            <a:off x="2113935" y="3697174"/>
            <a:ext cx="4100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2 jobs sequence on same set of computes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DD36AA-7F7F-4FE3-BEE4-1B3C846FA6B1}"/>
              </a:ext>
            </a:extLst>
          </p:cNvPr>
          <p:cNvSpPr txBox="1"/>
          <p:nvPr/>
        </p:nvSpPr>
        <p:spPr>
          <a:xfrm>
            <a:off x="6096000" y="860212"/>
            <a:ext cx="5957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/>
              <a:t>Mouseover User/Job | Highlight running duration on compute</a:t>
            </a:r>
          </a:p>
        </p:txBody>
      </p:sp>
    </p:spTree>
    <p:extLst>
      <p:ext uri="{BB962C8B-B14F-4D97-AF65-F5344CB8AC3E}">
        <p14:creationId xmlns:p14="http://schemas.microsoft.com/office/powerpoint/2010/main" val="2920916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E170F219-2DB2-4986-A0D0-3CF8629476F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556.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35303"/>
            <a:ext cx="12192000" cy="59436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0F534D0-E324-46AB-BD70-277CBBED872D}"/>
              </a:ext>
            </a:extLst>
          </p:cNvPr>
          <p:cNvSpPr txBox="1"/>
          <p:nvPr/>
        </p:nvSpPr>
        <p:spPr>
          <a:xfrm>
            <a:off x="6322142" y="0"/>
            <a:ext cx="58698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Primary app: </a:t>
            </a:r>
            <a:r>
              <a:rPr lang="en-US">
                <a:hlinkClick r:id="rId5"/>
              </a:rPr>
              <a:t>https://idatavisualizationlab.github.io/HPCC/ParallelCoordinates/index.html</a:t>
            </a: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47108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6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584FE042-8FCA-4DEC-91F2-121007AE277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463.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35303"/>
            <a:ext cx="12192000" cy="59436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0F534D0-E324-46AB-BD70-277CBBED872D}"/>
              </a:ext>
            </a:extLst>
          </p:cNvPr>
          <p:cNvSpPr txBox="1"/>
          <p:nvPr/>
        </p:nvSpPr>
        <p:spPr>
          <a:xfrm>
            <a:off x="6322142" y="0"/>
            <a:ext cx="58698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Primary app: </a:t>
            </a:r>
            <a:r>
              <a:rPr lang="en-US">
                <a:hlinkClick r:id="rId5"/>
              </a:rPr>
              <a:t>https://idatavisualizationlab.github.io/HPCC/ParallelCoordinates/index.html</a:t>
            </a: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48303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4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21271DC8229C49A552750EAF0BEE92" ma:contentTypeVersion="13" ma:contentTypeDescription="Create a new document." ma:contentTypeScope="" ma:versionID="e50e64cefa1f4b1bc5e03c025d94df6f">
  <xsd:schema xmlns:xsd="http://www.w3.org/2001/XMLSchema" xmlns:xs="http://www.w3.org/2001/XMLSchema" xmlns:p="http://schemas.microsoft.com/office/2006/metadata/properties" xmlns:ns3="89b357b8-24de-4efd-83d6-488c2953c3ca" xmlns:ns4="a6e42570-7845-4378-8e20-72d8f65608c5" targetNamespace="http://schemas.microsoft.com/office/2006/metadata/properties" ma:root="true" ma:fieldsID="7339cf8c7abe60c6eacb152a14233fd4" ns3:_="" ns4:_="">
    <xsd:import namespace="89b357b8-24de-4efd-83d6-488c2953c3ca"/>
    <xsd:import namespace="a6e42570-7845-4378-8e20-72d8f65608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b357b8-24de-4efd-83d6-488c2953c3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e42570-7845-4378-8e20-72d8f65608c5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C76935-9AB0-40DA-B3E9-8E0A70CE41C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3D1EEC5-943C-4C56-B8D0-EE11A21F2DF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9ED552D-CB4E-4304-9521-E0E0BA0619BB}">
  <ds:schemaRefs>
    <ds:schemaRef ds:uri="89b357b8-24de-4efd-83d6-488c2953c3ca"/>
    <ds:schemaRef ds:uri="a6e42570-7845-4378-8e20-72d8f65608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2774</TotalTime>
  <Words>252</Words>
  <Application>Microsoft Office PowerPoint</Application>
  <PresentationFormat>Widescreen</PresentationFormat>
  <Paragraphs>58</Paragraphs>
  <Slides>13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Grafana Plugin</vt:lpstr>
      <vt:lpstr>Original visualization</vt:lpstr>
      <vt:lpstr>Power Map</vt:lpstr>
      <vt:lpstr>Power Map</vt:lpstr>
      <vt:lpstr>Power Map</vt:lpstr>
      <vt:lpstr>Power Map</vt:lpstr>
      <vt:lpstr>Power Map</vt:lpstr>
      <vt:lpstr>Current result</vt:lpstr>
      <vt:lpstr>Current result</vt:lpstr>
      <vt:lpstr>Current result</vt:lpstr>
      <vt:lpstr>Current features</vt:lpstr>
      <vt:lpstr>Future features</vt:lpstr>
      <vt:lpstr>Working 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SpiralLayout</dc:title>
  <dc:creator>Nguyen, Ngan V T</dc:creator>
  <cp:lastModifiedBy>Nguyen, Ngan V T</cp:lastModifiedBy>
  <cp:revision>6</cp:revision>
  <dcterms:created xsi:type="dcterms:W3CDTF">2020-10-27T11:24:13Z</dcterms:created>
  <dcterms:modified xsi:type="dcterms:W3CDTF">2021-08-02T22:01:09Z</dcterms:modified>
</cp:coreProperties>
</file>

<file path=docProps/thumbnail.jpeg>
</file>